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ADEB2B5-EF37-4374-8EAF-F5607B15843C}" type="datetimeFigureOut">
              <a:rPr lang="en-US" smtClean="0"/>
              <a:t>3/17/2014</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B9926A73-B7B6-41C3-964E-D79B6DF0939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EB2B5-EF37-4374-8EAF-F5607B15843C}"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26A73-B7B6-41C3-964E-D79B6DF0939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EB2B5-EF37-4374-8EAF-F5607B15843C}"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26A73-B7B6-41C3-964E-D79B6DF0939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EB2B5-EF37-4374-8EAF-F5607B15843C}"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26A73-B7B6-41C3-964E-D79B6DF0939A}"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DEB2B5-EF37-4374-8EAF-F5607B15843C}" type="datetimeFigureOut">
              <a:rPr lang="en-US" smtClean="0"/>
              <a:t>3/17/2014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26A73-B7B6-41C3-964E-D79B6DF0939A}"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ADEB2B5-EF37-4374-8EAF-F5607B15843C}"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926A73-B7B6-41C3-964E-D79B6DF0939A}"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ADEB2B5-EF37-4374-8EAF-F5607B15843C}" type="datetimeFigureOut">
              <a:rPr lang="en-US" smtClean="0"/>
              <a:t>3/17/2014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926A73-B7B6-41C3-964E-D79B6DF0939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DEB2B5-EF37-4374-8EAF-F5607B15843C}" type="datetimeFigureOut">
              <a:rPr lang="en-US" smtClean="0"/>
              <a:t>3/17/2014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926A73-B7B6-41C3-964E-D79B6DF0939A}"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DEB2B5-EF37-4374-8EAF-F5607B15843C}"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926A73-B7B6-41C3-964E-D79B6DF0939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EB2B5-EF37-4374-8EAF-F5607B15843C}"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926A73-B7B6-41C3-964E-D79B6DF0939A}"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EB2B5-EF37-4374-8EAF-F5607B15843C}" type="datetimeFigureOut">
              <a:rPr lang="en-US" smtClean="0"/>
              <a:t>3/17/2014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926A73-B7B6-41C3-964E-D79B6DF0939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ADEB2B5-EF37-4374-8EAF-F5607B15843C}" type="datetimeFigureOut">
              <a:rPr lang="en-US" smtClean="0"/>
              <a:t>3/17/2014</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9926A73-B7B6-41C3-964E-D79B6DF0939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John Pierpont Morgan </a:t>
            </a:r>
            <a:endParaRPr lang="en-US" dirty="0"/>
          </a:p>
        </p:txBody>
      </p:sp>
      <p:sp>
        <p:nvSpPr>
          <p:cNvPr id="3" name="Subtitle 2"/>
          <p:cNvSpPr>
            <a:spLocks noGrp="1"/>
          </p:cNvSpPr>
          <p:nvPr>
            <p:ph type="subTitle" idx="1"/>
          </p:nvPr>
        </p:nvSpPr>
        <p:spPr/>
        <p:txBody>
          <a:bodyPr>
            <a:normAutofit fontScale="92500"/>
          </a:bodyPr>
          <a:lstStyle/>
          <a:p>
            <a:r>
              <a:rPr lang="en-US" dirty="0" smtClean="0"/>
              <a:t>By Tesring Dadul, Jose Rivas, Tasin Islam, Karisma Karim, and Abhit Pal </a:t>
            </a:r>
            <a:endParaRPr lang="en-US" dirty="0"/>
          </a:p>
        </p:txBody>
      </p:sp>
    </p:spTree>
    <p:extLst>
      <p:ext uri="{BB962C8B-B14F-4D97-AF65-F5344CB8AC3E}">
        <p14:creationId xmlns:p14="http://schemas.microsoft.com/office/powerpoint/2010/main" val="146827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Biography of J.P. Morgan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JP Morgan was born on April 17, 1837 in Hartford, Connecticut and was a financer, art collector, banker, and a philanthropist. He is most known financially  for the formation of the United States Steel Cooperation and General Electric. Morgan helped America and society several times from going from a prosperous country to a country having a possible depression such as in the Panic of 1897 and Panic of 1893 and the list goes on. JP Morgan died on March 31, 1913 at the age of 75 in Rome, Italy. </a:t>
            </a:r>
            <a:endParaRPr lang="en-US" dirty="0"/>
          </a:p>
        </p:txBody>
      </p:sp>
    </p:spTree>
    <p:extLst>
      <p:ext uri="{BB962C8B-B14F-4D97-AF65-F5344CB8AC3E}">
        <p14:creationId xmlns:p14="http://schemas.microsoft.com/office/powerpoint/2010/main" val="301483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30188"/>
            <a:ext cx="7772400" cy="1470025"/>
          </a:xfrm>
        </p:spPr>
        <p:txBody>
          <a:bodyPr>
            <a:normAutofit/>
          </a:bodyPr>
          <a:lstStyle/>
          <a:p>
            <a:pPr eaLnBrk="1" hangingPunct="1"/>
            <a:r>
              <a:rPr lang="en-US" altLang="en-US" sz="2400" dirty="0" smtClean="0">
                <a:latin typeface="American Typewriter" pitchFamily="-84" charset="0"/>
              </a:rPr>
              <a:t>How he donated his money</a:t>
            </a:r>
          </a:p>
        </p:txBody>
      </p:sp>
      <p:sp>
        <p:nvSpPr>
          <p:cNvPr id="2051" name="Subtitle 2"/>
          <p:cNvSpPr>
            <a:spLocks noGrp="1"/>
          </p:cNvSpPr>
          <p:nvPr>
            <p:ph type="subTitle" idx="1"/>
          </p:nvPr>
        </p:nvSpPr>
        <p:spPr>
          <a:xfrm>
            <a:off x="1371600" y="1700213"/>
            <a:ext cx="6400800" cy="3502025"/>
          </a:xfrm>
        </p:spPr>
        <p:txBody>
          <a:bodyPr>
            <a:normAutofit/>
          </a:bodyPr>
          <a:lstStyle/>
          <a:p>
            <a:pPr algn="l"/>
            <a:r>
              <a:rPr lang="en-US" dirty="0" smtClean="0">
                <a:latin typeface="American Typewriter"/>
              </a:rPr>
              <a:t>J</a:t>
            </a:r>
            <a:r>
              <a:rPr lang="en-US" dirty="0">
                <a:latin typeface="American Typewriter"/>
              </a:rPr>
              <a:t>. P. Morgan donated his money several times in his life. He donated first to William McKinley who was a candidate for presidency during the 1900's. He then donated to various schools, charities, and </a:t>
            </a:r>
            <a:r>
              <a:rPr lang="en-US" dirty="0" smtClean="0">
                <a:latin typeface="American Typewriter"/>
              </a:rPr>
              <a:t>organizations.</a:t>
            </a:r>
            <a:r>
              <a:rPr lang="en-US" dirty="0">
                <a:latin typeface="American Typewriter"/>
              </a:rPr>
              <a:t> And lastly, he also donated many valuable collections to the Metropolitan Museum of Art.</a:t>
            </a:r>
            <a:r>
              <a:rPr lang="en-US" altLang="en-US" sz="800" dirty="0" smtClean="0">
                <a:solidFill>
                  <a:srgbClr val="898989"/>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ormAutofit/>
          </a:bodyPr>
          <a:lstStyle/>
          <a:p>
            <a:r>
              <a:rPr lang="en-US" sz="2800" u="sng" dirty="0" smtClean="0">
                <a:latin typeface="Times New Roman" panose="02020603050405020304" pitchFamily="18" charset="0"/>
                <a:cs typeface="Times New Roman" panose="02020603050405020304" pitchFamily="18" charset="0"/>
              </a:rPr>
              <a:t>How he acquired his wealth</a:t>
            </a:r>
            <a:r>
              <a:rPr lang="en-US" sz="2800" u="sng" dirty="0" smtClean="0"/>
              <a:t/>
            </a:r>
            <a:br>
              <a:rPr lang="en-US" sz="2800" u="sng" dirty="0" smtClean="0"/>
            </a:br>
            <a:endParaRPr lang="en-US" sz="2800" u="sng" dirty="0"/>
          </a:p>
        </p:txBody>
      </p:sp>
      <p:sp>
        <p:nvSpPr>
          <p:cNvPr id="3" name="Subtitle 2"/>
          <p:cNvSpPr>
            <a:spLocks noGrp="1"/>
          </p:cNvSpPr>
          <p:nvPr>
            <p:ph type="subTitle" idx="1"/>
          </p:nvPr>
        </p:nvSpPr>
        <p:spPr>
          <a:xfrm>
            <a:off x="1600200" y="2057401"/>
            <a:ext cx="5943600" cy="4114800"/>
          </a:xfrm>
        </p:spPr>
        <p:txBody>
          <a:bodyPr>
            <a:noAutofit/>
          </a:bodyPr>
          <a:lstStyle/>
          <a:p>
            <a:pPr algn="just"/>
            <a:r>
              <a:rPr lang="en-US" sz="1800" dirty="0" smtClean="0">
                <a:solidFill>
                  <a:schemeClr val="tx1"/>
                </a:solidFill>
                <a:latin typeface="Times New Roman"/>
                <a:cs typeface="Times New Roman"/>
              </a:rPr>
              <a:t>John Piermont Morgan’s father was a wealthy man and also a banker. Morgan worked for his father. He started his own banking company in 1871, which later became known as JP Morgan &amp; Co. His company became one of the leading financial firm in the country. He financed the railroad business when building the transcontinental railroad. Even U.S. government was financed by him to help with the depression of 1895 and also during the 1907 financial crisis.</a:t>
            </a:r>
          </a:p>
          <a:p>
            <a:pPr algn="just"/>
            <a:r>
              <a:rPr lang="en-US" sz="1800" dirty="0" smtClean="0">
                <a:solidFill>
                  <a:schemeClr val="tx1"/>
                </a:solidFill>
              </a:rPr>
              <a:t> </a:t>
            </a:r>
            <a:r>
              <a:rPr lang="en-US" sz="1800" dirty="0" smtClean="0"/>
              <a:t>  </a:t>
            </a:r>
          </a:p>
          <a:p>
            <a:pPr algn="just"/>
            <a:endParaRPr lang="en-US" sz="2400" dirty="0"/>
          </a:p>
          <a:p>
            <a:pPr algn="just"/>
            <a:endParaRPr lang="en-US" sz="2400" dirty="0"/>
          </a:p>
        </p:txBody>
      </p:sp>
    </p:spTree>
    <p:extLst>
      <p:ext uri="{BB962C8B-B14F-4D97-AF65-F5344CB8AC3E}">
        <p14:creationId xmlns:p14="http://schemas.microsoft.com/office/powerpoint/2010/main" val="2211102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3238"/>
            <a:ext cx="7772400" cy="1470025"/>
          </a:xfrm>
        </p:spPr>
        <p:txBody>
          <a:bodyPr rtlCol="0">
            <a:normAutofit/>
          </a:bodyPr>
          <a:lstStyle/>
          <a:p>
            <a:pPr eaLnBrk="1" fontAlgn="auto" hangingPunct="1">
              <a:spcAft>
                <a:spcPts val="0"/>
              </a:spcAft>
              <a:defRPr/>
            </a:pPr>
            <a:r>
              <a:rPr lang="en-US" sz="2800" dirty="0" smtClean="0">
                <a:latin typeface="Century Gothic"/>
                <a:ea typeface="+mj-ea"/>
                <a:cs typeface="Century Gothic"/>
              </a:rPr>
              <a:t>How he (or his related industries) treated his workers.</a:t>
            </a:r>
          </a:p>
        </p:txBody>
      </p:sp>
      <p:sp>
        <p:nvSpPr>
          <p:cNvPr id="3" name="Subtitle 2"/>
          <p:cNvSpPr>
            <a:spLocks noGrp="1"/>
          </p:cNvSpPr>
          <p:nvPr>
            <p:ph type="subTitle" idx="1"/>
          </p:nvPr>
        </p:nvSpPr>
        <p:spPr>
          <a:xfrm>
            <a:off x="1371600" y="2513013"/>
            <a:ext cx="6400800" cy="3652837"/>
          </a:xfrm>
        </p:spPr>
        <p:txBody>
          <a:bodyPr rtlCol="0">
            <a:normAutofit/>
          </a:bodyPr>
          <a:lstStyle/>
          <a:p>
            <a:pPr algn="l" eaLnBrk="1" fontAlgn="auto" hangingPunct="1">
              <a:lnSpc>
                <a:spcPct val="140000"/>
              </a:lnSpc>
              <a:spcAft>
                <a:spcPts val="0"/>
              </a:spcAft>
              <a:buFont typeface="Arial"/>
              <a:buNone/>
              <a:defRPr/>
            </a:pPr>
            <a:r>
              <a:rPr lang="en-US" dirty="0" smtClean="0">
                <a:solidFill>
                  <a:srgbClr val="000000"/>
                </a:solidFill>
                <a:latin typeface="Century Gothic"/>
                <a:ea typeface="+mn-ea"/>
                <a:cs typeface="Century Gothic"/>
              </a:rPr>
              <a:t>	Industrialist J.P. Morgan and his son were known to be very paternalistic towards his worker. In fact, when Mr. Morgan passed away, his employees were given a years salary.  </a:t>
            </a:r>
          </a:p>
          <a:p>
            <a:pPr algn="l" eaLnBrk="1" fontAlgn="auto" hangingPunct="1">
              <a:lnSpc>
                <a:spcPct val="120000"/>
              </a:lnSpc>
              <a:spcAft>
                <a:spcPts val="0"/>
              </a:spcAft>
              <a:buFont typeface="Arial"/>
              <a:buNone/>
              <a:defRPr/>
            </a:pPr>
            <a:endParaRPr lang="en-US" dirty="0" smtClean="0">
              <a:solidFill>
                <a:srgbClr val="000000"/>
              </a:solidFill>
              <a:latin typeface="Century Gothic"/>
              <a:ea typeface="+mn-ea"/>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How he spent his money?</a:t>
            </a:r>
            <a:endParaRPr lang="en-US" u="sng" dirty="0"/>
          </a:p>
        </p:txBody>
      </p:sp>
      <p:sp>
        <p:nvSpPr>
          <p:cNvPr id="3" name="Content Placeholder 2"/>
          <p:cNvSpPr>
            <a:spLocks noGrp="1"/>
          </p:cNvSpPr>
          <p:nvPr>
            <p:ph idx="1"/>
          </p:nvPr>
        </p:nvSpPr>
        <p:spPr/>
        <p:txBody>
          <a:bodyPr/>
          <a:lstStyle/>
          <a:p>
            <a:pPr marL="0" indent="0">
              <a:buNone/>
            </a:pPr>
            <a:r>
              <a:rPr lang="en-US" dirty="0" smtClean="0"/>
              <a:t>John Piermont Morgan spent his money in many ways. He bought distressed businesses and railroad companies. The biggest company he invested in was the U.S steel corporation. At one point, Morgan helped the U.S government by selling government bonds for gold when they were facing the burden of inflation and ended up buying $200,000,000 government bonds with gold. </a:t>
            </a:r>
            <a:endParaRPr lang="en-US" dirty="0"/>
          </a:p>
        </p:txBody>
      </p:sp>
    </p:spTree>
    <p:extLst>
      <p:ext uri="{BB962C8B-B14F-4D97-AF65-F5344CB8AC3E}">
        <p14:creationId xmlns:p14="http://schemas.microsoft.com/office/powerpoint/2010/main" val="379334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JP Morgan a captain of industry </a:t>
            </a:r>
            <a:endParaRPr lang="en-US" dirty="0"/>
          </a:p>
        </p:txBody>
      </p:sp>
      <p:sp>
        <p:nvSpPr>
          <p:cNvPr id="3" name="Content Placeholder 2"/>
          <p:cNvSpPr>
            <a:spLocks noGrp="1"/>
          </p:cNvSpPr>
          <p:nvPr>
            <p:ph idx="1"/>
          </p:nvPr>
        </p:nvSpPr>
        <p:spPr/>
        <p:txBody>
          <a:bodyPr/>
          <a:lstStyle/>
          <a:p>
            <a:pPr marL="0" indent="0">
              <a:buNone/>
            </a:pPr>
            <a:r>
              <a:rPr lang="en-US" dirty="0" smtClean="0"/>
              <a:t>                             All robber barons except one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71800"/>
            <a:ext cx="5334000" cy="261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907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361</TotalTime>
  <Words>356</Words>
  <Application>Microsoft Office PowerPoint</Application>
  <PresentationFormat>On-screen Show (4:3)</PresentationFormat>
  <Paragraphs>15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Couture</vt:lpstr>
      <vt:lpstr>John Pierpont Morgan </vt:lpstr>
      <vt:lpstr>Biography of J.P. Morgan </vt:lpstr>
      <vt:lpstr>How he donated his money</vt:lpstr>
      <vt:lpstr>How he acquired his wealth </vt:lpstr>
      <vt:lpstr>How he (or his related industries) treated his workers.</vt:lpstr>
      <vt:lpstr>How he spent his money?</vt:lpstr>
      <vt:lpstr>JP Morgan a captain of industry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Pierpont Morgan</dc:title>
  <dc:creator>Abhit</dc:creator>
  <cp:lastModifiedBy>Abhit</cp:lastModifiedBy>
  <cp:revision>9</cp:revision>
  <dcterms:created xsi:type="dcterms:W3CDTF">2014-03-16T01:51:00Z</dcterms:created>
  <dcterms:modified xsi:type="dcterms:W3CDTF">2014-03-18T02:33:08Z</dcterms:modified>
</cp:coreProperties>
</file>